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8"/>
  </p:notesMasterIdLst>
  <p:sldIdLst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1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1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0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FB0BB-FF61-42F6-BF2C-3A0A169D12A7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01F791-8890-43C5-9AB2-A89BE75EAA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03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in Title_Sil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1377" y="3892138"/>
            <a:ext cx="4021423" cy="1356308"/>
          </a:xfrm>
        </p:spPr>
        <p:txBody>
          <a:bodyPr anchor="t">
            <a:normAutofit/>
          </a:bodyPr>
          <a:lstStyle>
            <a:lvl1pPr algn="l">
              <a:defRPr sz="36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1378" y="5458429"/>
            <a:ext cx="4021422" cy="824925"/>
          </a:xfrm>
        </p:spPr>
        <p:txBody>
          <a:bodyPr>
            <a:normAutofit/>
          </a:bodyPr>
          <a:lstStyle>
            <a:lvl1pPr marL="0" indent="0" algn="l">
              <a:buNone/>
              <a:defRPr sz="1600" b="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747DEB5-70E3-4CAD-BB90-7D972211A02C}"/>
              </a:ext>
            </a:extLst>
          </p:cNvPr>
          <p:cNvCxnSpPr>
            <a:cxnSpLocks/>
          </p:cNvCxnSpPr>
          <p:nvPr userDrawn="1"/>
        </p:nvCxnSpPr>
        <p:spPr>
          <a:xfrm>
            <a:off x="2001405" y="3581620"/>
            <a:ext cx="389139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Text&#10;&#10;Description automatically generated">
            <a:extLst>
              <a:ext uri="{FF2B5EF4-FFF2-40B4-BE49-F238E27FC236}">
                <a16:creationId xmlns:a16="http://schemas.microsoft.com/office/drawing/2014/main" id="{142FB34C-4FA0-4741-8104-54E0991D8D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12" y="1531130"/>
            <a:ext cx="5091429" cy="173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998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_Sil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199" y="1455134"/>
            <a:ext cx="4957839" cy="3768876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1" y="5449057"/>
            <a:ext cx="4957838" cy="689352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5736D63-8ECE-48F4-AB8D-0546D8238163}"/>
              </a:ext>
            </a:extLst>
          </p:cNvPr>
          <p:cNvCxnSpPr>
            <a:cxnSpLocks/>
          </p:cNvCxnSpPr>
          <p:nvPr userDrawn="1"/>
        </p:nvCxnSpPr>
        <p:spPr>
          <a:xfrm>
            <a:off x="948766" y="5330916"/>
            <a:ext cx="488113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29F22C4-8D90-4DF6-AE91-BD2DE1BA383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614" y="5330916"/>
            <a:ext cx="2460838" cy="724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490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_Sil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199" y="1455134"/>
            <a:ext cx="4957839" cy="3768876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1" y="5449057"/>
            <a:ext cx="4957838" cy="689352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5736D63-8ECE-48F4-AB8D-0546D8238163}"/>
              </a:ext>
            </a:extLst>
          </p:cNvPr>
          <p:cNvCxnSpPr>
            <a:cxnSpLocks/>
          </p:cNvCxnSpPr>
          <p:nvPr userDrawn="1"/>
        </p:nvCxnSpPr>
        <p:spPr>
          <a:xfrm>
            <a:off x="948766" y="5330916"/>
            <a:ext cx="488113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29F22C4-8D90-4DF6-AE91-BD2DE1BA383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614" y="5330916"/>
            <a:ext cx="2460838" cy="724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577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Title_Sil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199" y="1455134"/>
            <a:ext cx="4957839" cy="3768876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1" y="5449057"/>
            <a:ext cx="4957838" cy="689352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bg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5736D63-8ECE-48F4-AB8D-0546D8238163}"/>
              </a:ext>
            </a:extLst>
          </p:cNvPr>
          <p:cNvCxnSpPr>
            <a:cxnSpLocks/>
          </p:cNvCxnSpPr>
          <p:nvPr userDrawn="1"/>
        </p:nvCxnSpPr>
        <p:spPr>
          <a:xfrm>
            <a:off x="948766" y="5330916"/>
            <a:ext cx="488113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29F22C4-8D90-4DF6-AE91-BD2DE1BA383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614" y="5330916"/>
            <a:ext cx="2460838" cy="724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630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7742" y="1465943"/>
            <a:ext cx="11356516" cy="46445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5459-C0EA-4E7F-AC68-050179F51B83}" type="datetime1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9491" y="6356350"/>
            <a:ext cx="448733" cy="365125"/>
          </a:xfrm>
        </p:spPr>
        <p:txBody>
          <a:bodyPr/>
          <a:lstStyle/>
          <a:p>
            <a:fld id="{A8F7A8D7-D704-48FE-BA4E-451A1DB129A0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FB55A3-491C-46B3-9D3B-FAF318872BDA}"/>
              </a:ext>
            </a:extLst>
          </p:cNvPr>
          <p:cNvCxnSpPr>
            <a:cxnSpLocks/>
          </p:cNvCxnSpPr>
          <p:nvPr userDrawn="1"/>
        </p:nvCxnSpPr>
        <p:spPr>
          <a:xfrm>
            <a:off x="401562" y="1071124"/>
            <a:ext cx="1179043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4855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3147A-E243-473D-8FB4-93277D389909}" type="datetime1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7A8D7-D704-48FE-BA4E-451A1DB12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424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87C0-58AB-4E56-8A16-42E804EC9415}" type="datetime1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7A8D7-D704-48FE-BA4E-451A1DB129A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8CA98D5-2F56-442A-A89B-12C770C91B98}"/>
              </a:ext>
            </a:extLst>
          </p:cNvPr>
          <p:cNvCxnSpPr>
            <a:cxnSpLocks/>
          </p:cNvCxnSpPr>
          <p:nvPr userDrawn="1"/>
        </p:nvCxnSpPr>
        <p:spPr>
          <a:xfrm>
            <a:off x="401562" y="1071124"/>
            <a:ext cx="1179043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2206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0038" y="48384"/>
            <a:ext cx="9840686" cy="101116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E0023-694E-4708-BD5B-B1E81F71FF71}" type="datetime1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7A8D7-D704-48FE-BA4E-451A1DB129A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1B86B96-9485-4FD8-8C6E-EF3730BA9694}"/>
              </a:ext>
            </a:extLst>
          </p:cNvPr>
          <p:cNvCxnSpPr>
            <a:cxnSpLocks/>
          </p:cNvCxnSpPr>
          <p:nvPr userDrawn="1"/>
        </p:nvCxnSpPr>
        <p:spPr>
          <a:xfrm>
            <a:off x="2354990" y="1059544"/>
            <a:ext cx="941926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79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85B67-11B3-4551-9D96-7DAA3D083C69}" type="datetime1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7A8D7-D704-48FE-BA4E-451A1DB129A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F9681A6-C3B5-4FFA-95B2-DEF32FD3BBAA}"/>
              </a:ext>
            </a:extLst>
          </p:cNvPr>
          <p:cNvCxnSpPr>
            <a:cxnSpLocks/>
          </p:cNvCxnSpPr>
          <p:nvPr userDrawn="1"/>
        </p:nvCxnSpPr>
        <p:spPr>
          <a:xfrm>
            <a:off x="401562" y="1071124"/>
            <a:ext cx="1179043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6199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05258-9730-44D6-BD9C-89497D0AE77C}" type="datetime1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7A8D7-D704-48FE-BA4E-451A1DB129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920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01562" y="53388"/>
            <a:ext cx="9529382" cy="1006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1562" y="1354667"/>
            <a:ext cx="11372696" cy="4755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7742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77A18-6BEE-40D7-A35B-864BBFB94909}" type="datetime1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599" y="6356350"/>
            <a:ext cx="69535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74258" y="6356350"/>
            <a:ext cx="40035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A8F7A8D7-D704-48FE-BA4E-451A1DB129A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55DF34B-0315-479F-B70E-CEE6CE943087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318" y="330663"/>
            <a:ext cx="1415625" cy="41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639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7" r:id="rId2"/>
    <p:sldLayoutId id="2147483675" r:id="rId3"/>
    <p:sldLayoutId id="2147483676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00317D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1" kern="1200">
          <a:solidFill>
            <a:srgbClr val="00317D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10DB350-7B1E-4524-91B1-0D2AE19B5B7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eBid</a:t>
            </a:r>
            <a:r>
              <a:rPr lang="en-US" dirty="0"/>
              <a:t> Training Guide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D41BFCF-84B1-4347-BD78-B8A0C4201A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All you need to know about </a:t>
            </a:r>
            <a:r>
              <a:rPr lang="en-US" dirty="0" err="1"/>
              <a:t>eBid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426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CCB50-7029-4C39-A6D4-1A237AEFE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eBid</a:t>
            </a:r>
            <a:r>
              <a:rPr lang="en-US" dirty="0"/>
              <a:t> by Energy Transfer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A93309-C2D3-4B07-B9BE-83143345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7A8D7-D704-48FE-BA4E-451A1DB129A0}" type="slidenum">
              <a:rPr lang="en-US" smtClean="0"/>
              <a:t>2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AD4725F-B050-4C2A-8E75-4BAD4512AD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Training material to be added at a </a:t>
            </a:r>
            <a:r>
              <a:rPr lang="en-US"/>
              <a:t>later date. </a:t>
            </a:r>
          </a:p>
        </p:txBody>
      </p:sp>
    </p:spTree>
    <p:extLst>
      <p:ext uri="{BB962C8B-B14F-4D97-AF65-F5344CB8AC3E}">
        <p14:creationId xmlns:p14="http://schemas.microsoft.com/office/powerpoint/2010/main" val="1970330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rgbClr val="FFFFFF"/>
      </a:lt1>
      <a:dk2>
        <a:srgbClr val="002060"/>
      </a:dk2>
      <a:lt2>
        <a:srgbClr val="E7E6E6"/>
      </a:lt2>
      <a:accent1>
        <a:srgbClr val="092D74"/>
      </a:accent1>
      <a:accent2>
        <a:srgbClr val="63A0CF"/>
      </a:accent2>
      <a:accent3>
        <a:srgbClr val="DE7A16"/>
      </a:accent3>
      <a:accent4>
        <a:srgbClr val="A9A9A9"/>
      </a:accent4>
      <a:accent5>
        <a:srgbClr val="002C56"/>
      </a:accent5>
      <a:accent6>
        <a:srgbClr val="B2D0E2"/>
      </a:accent6>
      <a:hlink>
        <a:srgbClr val="0057A3"/>
      </a:hlink>
      <a:folHlink>
        <a:srgbClr val="63A0C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a6a445fe-453c-46f5-b285-d88470a5d194" ContentTypeId="0x010100EDCEB37F2AD74D4E9222BC23D4311A7A18" PreviousValue="false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ategory xmlns="c49ce53d-cb9c-4dba-bf52-14ac5fc69982">Company Presentation Template</Category>
    <nd582760c49f476e84d4338fd0a3bd64 xmlns="d7b8672d-e630-4022-9337-c312f9d29972">
      <Terms xmlns="http://schemas.microsoft.com/office/infopath/2007/PartnerControls"/>
    </nd582760c49f476e84d4338fd0a3bd64>
    <TaxCatchAll xmlns="d7b8672d-e630-4022-9337-c312f9d29972">
      <Value>35</Value>
      <Value>1</Value>
      <Value>42</Value>
    </TaxCatchAll>
    <af79853f565f4f9bbd30a146b28e4598 xmlns="d7b8672d-e630-4022-9337-c312f9d29972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2022</TermName>
          <TermId xmlns="http://schemas.microsoft.com/office/infopath/2007/PartnerControls">00d298bc-2ee3-4817-b95d-4c288b9cb525</TermId>
        </TermInfo>
      </Terms>
    </af79853f565f4f9bbd30a146b28e4598>
    <ECTDescription xmlns="d7b8672d-e630-4022-9337-c312f9d29972" xsi:nil="true"/>
    <l9db5aa697514eb3a1aa428c37e060fa xmlns="d7b8672d-e630-4022-9337-c312f9d29972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 Companies</TermName>
          <TermId xmlns="http://schemas.microsoft.com/office/infopath/2007/PartnerControls">b391c111-353e-4af7-ab85-72b20eee54eb</TermId>
        </TermInfo>
      </Terms>
    </l9db5aa697514eb3a1aa428c37e060fa>
    <hfc25a61481d446399fd0e78d7a2c207 xmlns="d7b8672d-e630-4022-9337-c312f9d29972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Documentation</TermName>
          <TermId xmlns="http://schemas.microsoft.com/office/infopath/2007/PartnerControls">f44b1019-d082-4e83-b57c-5c4ad93dc4fe</TermId>
        </TermInfo>
      </Terms>
    </hfc25a61481d446399fd0e78d7a2c207>
    <ECTDocumentStatus xmlns="d7b8672d-e630-4022-9337-c312f9d29972">Active</ECTDocumentStatus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epartmental Management and Administration" ma:contentTypeID="0x010100EDCEB37F2AD74D4E9222BC23D4311A7A18005FC3FF39E54705459C121DEE2F512113" ma:contentTypeVersion="7" ma:contentTypeDescription="" ma:contentTypeScope="" ma:versionID="15aec2b1be0f2267e1c0b16f024bb4c5">
  <xsd:schema xmlns:xsd="http://www.w3.org/2001/XMLSchema" xmlns:xs="http://www.w3.org/2001/XMLSchema" xmlns:p="http://schemas.microsoft.com/office/2006/metadata/properties" xmlns:ns2="d7b8672d-e630-4022-9337-c312f9d29972" xmlns:ns3="c49ce53d-cb9c-4dba-bf52-14ac5fc69982" targetNamespace="http://schemas.microsoft.com/office/2006/metadata/properties" ma:root="true" ma:fieldsID="0dbf3e5ddd622b9ffbcc963e1afc1dd4" ns2:_="" ns3:_="">
    <xsd:import namespace="d7b8672d-e630-4022-9337-c312f9d29972"/>
    <xsd:import namespace="c49ce53d-cb9c-4dba-bf52-14ac5fc69982"/>
    <xsd:element name="properties">
      <xsd:complexType>
        <xsd:sequence>
          <xsd:element name="documentManagement">
            <xsd:complexType>
              <xsd:all>
                <xsd:element ref="ns2:ECTDocumentStatus" minOccurs="0"/>
                <xsd:element ref="ns2:l9db5aa697514eb3a1aa428c37e060fa" minOccurs="0"/>
                <xsd:element ref="ns2:hfc25a61481d446399fd0e78d7a2c207" minOccurs="0"/>
                <xsd:element ref="ns2:TaxCatchAll" minOccurs="0"/>
                <xsd:element ref="ns2:TaxCatchAllLabel" minOccurs="0"/>
                <xsd:element ref="ns2:af79853f565f4f9bbd30a146b28e4598" minOccurs="0"/>
                <xsd:element ref="ns2:ECTDescription" minOccurs="0"/>
                <xsd:element ref="ns2:nd582760c49f476e84d4338fd0a3bd64" minOccurs="0"/>
                <xsd:element ref="ns3:Categor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8672d-e630-4022-9337-c312f9d29972" elementFormDefault="qualified">
    <xsd:import namespace="http://schemas.microsoft.com/office/2006/documentManagement/types"/>
    <xsd:import namespace="http://schemas.microsoft.com/office/infopath/2007/PartnerControls"/>
    <xsd:element name="ECTDocumentStatus" ma:index="4" nillable="true" ma:displayName="Document Status" ma:default="Active" ma:format="Dropdown" ma:internalName="ECTDocumentStatus" ma:readOnly="false">
      <xsd:simpleType>
        <xsd:restriction base="dms:Choice">
          <xsd:enumeration value="Active"/>
          <xsd:enumeration value="Inactive"/>
        </xsd:restriction>
      </xsd:simpleType>
    </xsd:element>
    <xsd:element name="l9db5aa697514eb3a1aa428c37e060fa" ma:index="7" ma:taxonomy="true" ma:internalName="l9db5aa697514eb3a1aa428c37e060fa" ma:taxonomyFieldName="ECTCompany" ma:displayName="Company" ma:readOnly="false" ma:default="3;#Energy Transfer Partners|1654672a-5e3d-41b6-b5ab-b435b9ce5f6c" ma:fieldId="{59db5aa6-9751-4eb3-a1aa-428c37e060fa}" ma:sspId="a6a445fe-453c-46f5-b285-d88470a5d194" ma:termSetId="6aeb739e-f969-4ee5-82e2-7243042510b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hfc25a61481d446399fd0e78d7a2c207" ma:index="8" ma:taxonomy="true" ma:internalName="hfc25a61481d446399fd0e78d7a2c207" ma:taxonomyFieldName="ECTDocumentType" ma:displayName="Document Type" ma:readOnly="false" ma:default="1;#Documentation|f44b1019-d082-4e83-b57c-5c4ad93dc4fe" ma:fieldId="{1fc25a61-481d-4463-99fd-0e78d7a2c207}" ma:sspId="a6a445fe-453c-46f5-b285-d88470a5d194" ma:termSetId="c3f1ef6f-59a9-4fa2-baec-e34cbcdbe21e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description="" ma:hidden="true" ma:list="{388200fe-22de-4bc7-9a6f-6548ad348dad}" ma:internalName="TaxCatchAll" ma:showField="CatchAllData" ma:web="59dfab67-f2f1-46b5-90b8-a78e126694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description="" ma:hidden="true" ma:list="{388200fe-22de-4bc7-9a6f-6548ad348dad}" ma:internalName="TaxCatchAllLabel" ma:readOnly="true" ma:showField="CatchAllDataLabel" ma:web="59dfab67-f2f1-46b5-90b8-a78e126694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af79853f565f4f9bbd30a146b28e4598" ma:index="12" ma:taxonomy="true" ma:internalName="af79853f565f4f9bbd30a146b28e4598" ma:taxonomyFieldName="ECTYearDocumentCreated" ma:displayName="Year Document Created" ma:readOnly="false" ma:default="38;#2019|03ad3537-6731-469d-ae48-74b28d5edec7" ma:fieldId="{af79853f-565f-4f9b-bd30-a146b28e4598}" ma:sspId="a6a445fe-453c-46f5-b285-d88470a5d194" ma:termSetId="003c008a-aba3-42cd-941d-27b05b074642" ma:anchorId="7988b257-6e16-4eb6-b352-1979dfedb1cb" ma:open="false" ma:isKeyword="false">
      <xsd:complexType>
        <xsd:sequence>
          <xsd:element ref="pc:Terms" minOccurs="0" maxOccurs="1"/>
        </xsd:sequence>
      </xsd:complexType>
    </xsd:element>
    <xsd:element name="ECTDescription" ma:index="17" nillable="true" ma:displayName="Description" ma:internalName="ECTDescription" ma:readOnly="false">
      <xsd:simpleType>
        <xsd:restriction base="dms:Note">
          <xsd:maxLength value="255"/>
        </xsd:restriction>
      </xsd:simpleType>
    </xsd:element>
    <xsd:element name="nd582760c49f476e84d4338fd0a3bd64" ma:index="19" nillable="true" ma:taxonomy="true" ma:internalName="nd582760c49f476e84d4338fd0a3bd64" ma:taxonomyFieldName="ECTBusinessFunction" ma:displayName="Business Function" ma:readOnly="false" ma:fieldId="{7d582760-c49f-476e-84d4-338fd0a3bd64}" ma:sspId="a6a445fe-453c-46f5-b285-d88470a5d194" ma:termSetId="8deea4d4-7690-4273-bc12-699cd29fa425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9ce53d-cb9c-4dba-bf52-14ac5fc69982" elementFormDefault="qualified">
    <xsd:import namespace="http://schemas.microsoft.com/office/2006/documentManagement/types"/>
    <xsd:import namespace="http://schemas.microsoft.com/office/infopath/2007/PartnerControls"/>
    <xsd:element name="Category" ma:index="20" nillable="true" ma:displayName="Category" ma:format="Dropdown" ma:internalName="Category">
      <xsd:simpleType>
        <xsd:restriction base="dms:Choice">
          <xsd:enumeration value="25th Anniversary"/>
          <xsd:enumeration value="Avery Labels"/>
          <xsd:enumeration value="Company Letterhead"/>
          <xsd:enumeration value="Company Presentation Template"/>
          <xsd:enumeration value="Email Signature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963AF7-4D68-426A-96C6-CF7AA4B83FED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9962F950-A0BB-4503-8610-19FA18DBB38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E378A5-B1DF-4BCA-B3D0-F573889E293D}">
  <ds:schemaRefs>
    <ds:schemaRef ds:uri="http://purl.org/dc/dcmitype/"/>
    <ds:schemaRef ds:uri="http://purl.org/dc/elements/1.1/"/>
    <ds:schemaRef ds:uri="http://schemas.openxmlformats.org/package/2006/metadata/core-properties"/>
    <ds:schemaRef ds:uri="http://purl.org/dc/terms/"/>
    <ds:schemaRef ds:uri="c49ce53d-cb9c-4dba-bf52-14ac5fc69982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d7b8672d-e630-4022-9337-c312f9d29972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BFB842A9-29F0-4843-9361-7B77F57818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8672d-e630-4022-9337-c312f9d29972"/>
    <ds:schemaRef ds:uri="c49ce53d-cb9c-4dba-bf52-14ac5fc6998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25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eBid Training Guide</vt:lpstr>
      <vt:lpstr>eBid by Energy Transfer</vt:lpstr>
    </vt:vector>
  </TitlesOfParts>
  <Company>Energy Transfer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Clyburn, Brandon</dc:creator>
  <cp:lastModifiedBy>Beicker, Kelsey</cp:lastModifiedBy>
  <cp:revision>44</cp:revision>
  <dcterms:created xsi:type="dcterms:W3CDTF">2019-03-04T21:41:09Z</dcterms:created>
  <dcterms:modified xsi:type="dcterms:W3CDTF">2023-10-26T16:55:07Z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ECTBusinessFunction">
    <vt:lpwstr/>
  </property>
  <property fmtid="{D5CDD505-2E9C-101B-9397-08002B2CF9AE}" pid="3" name="ECTYearDocumentCreated">
    <vt:lpwstr>42;#2022|00d298bc-2ee3-4817-b95d-4c288b9cb525</vt:lpwstr>
  </property>
  <property fmtid="{D5CDD505-2E9C-101B-9397-08002B2CF9AE}" pid="4" name="ContentTypeId">
    <vt:lpwstr>0x010100EDCEB37F2AD74D4E9222BC23D4311A7A18005FC3FF39E54705459C121DEE2F512113</vt:lpwstr>
  </property>
  <property fmtid="{D5CDD505-2E9C-101B-9397-08002B2CF9AE}" pid="5" name="ECTCompany">
    <vt:lpwstr>35;#All Companies|b391c111-353e-4af7-ab85-72b20eee54eb</vt:lpwstr>
  </property>
  <property fmtid="{D5CDD505-2E9C-101B-9397-08002B2CF9AE}" pid="6" name="ECTDocumentType">
    <vt:lpwstr>1;#Documentation|f44b1019-d082-4e83-b57c-5c4ad93dc4fe</vt:lpwstr>
  </property>
</Properties>
</file>